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7" r:id="rId4"/>
    <p:sldId id="287" r:id="rId5"/>
    <p:sldId id="288" r:id="rId6"/>
    <p:sldId id="262" r:id="rId7"/>
    <p:sldId id="263" r:id="rId8"/>
    <p:sldId id="264" r:id="rId9"/>
    <p:sldId id="266" r:id="rId10"/>
    <p:sldId id="265" r:id="rId11"/>
    <p:sldId id="261" r:id="rId12"/>
    <p:sldId id="260" r:id="rId13"/>
    <p:sldId id="273" r:id="rId14"/>
    <p:sldId id="258" r:id="rId15"/>
    <p:sldId id="321" r:id="rId16"/>
    <p:sldId id="293" r:id="rId17"/>
    <p:sldId id="329" r:id="rId18"/>
    <p:sldId id="330" r:id="rId19"/>
    <p:sldId id="322" r:id="rId20"/>
    <p:sldId id="311" r:id="rId21"/>
    <p:sldId id="312" r:id="rId22"/>
    <p:sldId id="323" r:id="rId23"/>
    <p:sldId id="314" r:id="rId24"/>
    <p:sldId id="324" r:id="rId25"/>
    <p:sldId id="313" r:id="rId26"/>
    <p:sldId id="325" r:id="rId27"/>
    <p:sldId id="326" r:id="rId28"/>
    <p:sldId id="327" r:id="rId29"/>
    <p:sldId id="328" r:id="rId30"/>
    <p:sldId id="296" r:id="rId31"/>
    <p:sldId id="294" r:id="rId32"/>
    <p:sldId id="295" r:id="rId33"/>
    <p:sldId id="297" r:id="rId34"/>
    <p:sldId id="292" r:id="rId35"/>
    <p:sldId id="268" r:id="rId36"/>
    <p:sldId id="269" r:id="rId37"/>
    <p:sldId id="2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57" autoAdjust="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3D6EE3-01A8-47A2-860A-A6BDD08354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8AF86-B9AE-47D7-96C3-8AFE4E37202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Introduction to AI and ML</a:t>
          </a:r>
          <a:endParaRPr lang="en-US"/>
        </a:p>
      </dgm:t>
    </dgm:pt>
    <dgm:pt modelId="{0F02B8C4-2764-4E6B-AA43-D80ACC3E4652}" type="parTrans" cxnId="{E730B7C5-6421-4D46-ABE0-43C48CF540E1}">
      <dgm:prSet/>
      <dgm:spPr/>
      <dgm:t>
        <a:bodyPr/>
        <a:lstStyle/>
        <a:p>
          <a:endParaRPr lang="en-US"/>
        </a:p>
      </dgm:t>
    </dgm:pt>
    <dgm:pt modelId="{36A97955-1889-4D95-99FD-BCEA0FB06944}" type="sibTrans" cxnId="{E730B7C5-6421-4D46-ABE0-43C48CF540E1}">
      <dgm:prSet/>
      <dgm:spPr/>
      <dgm:t>
        <a:bodyPr/>
        <a:lstStyle/>
        <a:p>
          <a:endParaRPr lang="en-US"/>
        </a:p>
      </dgm:t>
    </dgm:pt>
    <dgm:pt modelId="{EFA3C399-20DA-4563-86E9-2F75284DC37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Broad AI and Narrow AI</a:t>
          </a:r>
          <a:endParaRPr lang="en-US"/>
        </a:p>
      </dgm:t>
    </dgm:pt>
    <dgm:pt modelId="{BE27F7E5-DE61-446F-A7CE-F16E3BA7ABFB}" type="parTrans" cxnId="{36D3A998-AF87-4FC3-ABCD-44CD53825FE9}">
      <dgm:prSet/>
      <dgm:spPr/>
      <dgm:t>
        <a:bodyPr/>
        <a:lstStyle/>
        <a:p>
          <a:endParaRPr lang="en-US"/>
        </a:p>
      </dgm:t>
    </dgm:pt>
    <dgm:pt modelId="{3D7013C4-77A0-4518-907F-49E7DB0667E2}" type="sibTrans" cxnId="{36D3A998-AF87-4FC3-ABCD-44CD53825FE9}">
      <dgm:prSet/>
      <dgm:spPr/>
      <dgm:t>
        <a:bodyPr/>
        <a:lstStyle/>
        <a:p>
          <a:endParaRPr lang="en-US"/>
        </a:p>
      </dgm:t>
    </dgm:pt>
    <dgm:pt modelId="{A086AF2F-4432-48EF-807E-75CFEA816CE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AI community leaders </a:t>
          </a:r>
          <a:endParaRPr lang="en-US"/>
        </a:p>
      </dgm:t>
    </dgm:pt>
    <dgm:pt modelId="{9CA1708B-F0F1-4199-ABA8-762D47CB37F6}" type="parTrans" cxnId="{924E0C08-0069-45E5-9659-08DF7FF766D6}">
      <dgm:prSet/>
      <dgm:spPr/>
      <dgm:t>
        <a:bodyPr/>
        <a:lstStyle/>
        <a:p>
          <a:endParaRPr lang="en-US"/>
        </a:p>
      </dgm:t>
    </dgm:pt>
    <dgm:pt modelId="{4E246868-265A-42E6-B302-BDB221F810D9}" type="sibTrans" cxnId="{924E0C08-0069-45E5-9659-08DF7FF766D6}">
      <dgm:prSet/>
      <dgm:spPr/>
      <dgm:t>
        <a:bodyPr/>
        <a:lstStyle/>
        <a:p>
          <a:endParaRPr lang="en-US"/>
        </a:p>
      </dgm:t>
    </dgm:pt>
    <dgm:pt modelId="{40D19CBA-49DC-4243-B26B-973AE05A084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Types of learning</a:t>
          </a:r>
          <a:endParaRPr lang="en-US"/>
        </a:p>
      </dgm:t>
    </dgm:pt>
    <dgm:pt modelId="{86F213D5-C139-42CE-8B72-BC81C18F5C20}" type="parTrans" cxnId="{A2173DA3-9342-428F-9A73-E50E25CDD88B}">
      <dgm:prSet/>
      <dgm:spPr/>
      <dgm:t>
        <a:bodyPr/>
        <a:lstStyle/>
        <a:p>
          <a:endParaRPr lang="en-US"/>
        </a:p>
      </dgm:t>
    </dgm:pt>
    <dgm:pt modelId="{A5BFA77A-CD36-45BD-9EFF-5A6CD7213188}" type="sibTrans" cxnId="{A2173DA3-9342-428F-9A73-E50E25CDD88B}">
      <dgm:prSet/>
      <dgm:spPr/>
      <dgm:t>
        <a:bodyPr/>
        <a:lstStyle/>
        <a:p>
          <a:endParaRPr lang="en-US"/>
        </a:p>
      </dgm:t>
    </dgm:pt>
    <dgm:pt modelId="{D74E6BD2-3A71-46A5-BE99-E37712D884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050" b="1" dirty="0"/>
            <a:t>Supervised</a:t>
          </a:r>
          <a:endParaRPr lang="en-US" sz="1050" dirty="0"/>
        </a:p>
      </dgm:t>
    </dgm:pt>
    <dgm:pt modelId="{19EDD672-D28D-4836-902F-96E11D98AF9B}" type="parTrans" cxnId="{E5D08D9E-1309-4932-AA3D-8C9960170F55}">
      <dgm:prSet/>
      <dgm:spPr/>
      <dgm:t>
        <a:bodyPr/>
        <a:lstStyle/>
        <a:p>
          <a:endParaRPr lang="en-US"/>
        </a:p>
      </dgm:t>
    </dgm:pt>
    <dgm:pt modelId="{103AFA8B-319B-4437-8A56-8DB78D427708}" type="sibTrans" cxnId="{E5D08D9E-1309-4932-AA3D-8C9960170F55}">
      <dgm:prSet/>
      <dgm:spPr/>
      <dgm:t>
        <a:bodyPr/>
        <a:lstStyle/>
        <a:p>
          <a:endParaRPr lang="en-US"/>
        </a:p>
      </dgm:t>
    </dgm:pt>
    <dgm:pt modelId="{D0438EB3-47D5-406E-B32A-53B3DA2B9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050" b="1" dirty="0"/>
            <a:t>Un-supervised and </a:t>
          </a:r>
          <a:endParaRPr lang="en-US" sz="1050" dirty="0"/>
        </a:p>
      </dgm:t>
    </dgm:pt>
    <dgm:pt modelId="{8AFD86B3-285B-4860-82F2-B8F2BA548FAB}" type="parTrans" cxnId="{42DFAD24-2EF7-4472-A6CA-D0C57C482D95}">
      <dgm:prSet/>
      <dgm:spPr/>
      <dgm:t>
        <a:bodyPr/>
        <a:lstStyle/>
        <a:p>
          <a:endParaRPr lang="en-US"/>
        </a:p>
      </dgm:t>
    </dgm:pt>
    <dgm:pt modelId="{427AF148-C942-40F8-979B-5338BA336335}" type="sibTrans" cxnId="{42DFAD24-2EF7-4472-A6CA-D0C57C482D95}">
      <dgm:prSet/>
      <dgm:spPr/>
      <dgm:t>
        <a:bodyPr/>
        <a:lstStyle/>
        <a:p>
          <a:endParaRPr lang="en-US"/>
        </a:p>
      </dgm:t>
    </dgm:pt>
    <dgm:pt modelId="{6FD8ADA3-F3B8-4498-ACE9-FB061E4165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050" b="1" dirty="0"/>
            <a:t>Semi-supervised &amp;  Reinforcement </a:t>
          </a:r>
          <a:endParaRPr lang="en-US" sz="1050" dirty="0"/>
        </a:p>
      </dgm:t>
    </dgm:pt>
    <dgm:pt modelId="{41E9D6A7-F203-4F6F-8600-2DB9450F2FB0}" type="parTrans" cxnId="{D0E73A65-1FAF-4954-9659-12EB555A5FD7}">
      <dgm:prSet/>
      <dgm:spPr/>
      <dgm:t>
        <a:bodyPr/>
        <a:lstStyle/>
        <a:p>
          <a:endParaRPr lang="en-US"/>
        </a:p>
      </dgm:t>
    </dgm:pt>
    <dgm:pt modelId="{2E1EBA65-A3B4-4B99-A014-E4CE0673E238}" type="sibTrans" cxnId="{D0E73A65-1FAF-4954-9659-12EB555A5FD7}">
      <dgm:prSet/>
      <dgm:spPr/>
      <dgm:t>
        <a:bodyPr/>
        <a:lstStyle/>
        <a:p>
          <a:endParaRPr lang="en-US"/>
        </a:p>
      </dgm:t>
    </dgm:pt>
    <dgm:pt modelId="{15844443-05FA-4D70-9038-A3D20F3E20C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Types of models </a:t>
          </a:r>
          <a:endParaRPr lang="en-US"/>
        </a:p>
      </dgm:t>
    </dgm:pt>
    <dgm:pt modelId="{29A9F578-1362-456B-8736-AABD1D4D7229}" type="parTrans" cxnId="{BED854E2-3381-4411-9415-A92C234F0063}">
      <dgm:prSet/>
      <dgm:spPr/>
      <dgm:t>
        <a:bodyPr/>
        <a:lstStyle/>
        <a:p>
          <a:endParaRPr lang="en-US"/>
        </a:p>
      </dgm:t>
    </dgm:pt>
    <dgm:pt modelId="{465AEDF9-0256-4932-9A00-1E7253C96914}" type="sibTrans" cxnId="{BED854E2-3381-4411-9415-A92C234F0063}">
      <dgm:prSet/>
      <dgm:spPr/>
      <dgm:t>
        <a:bodyPr/>
        <a:lstStyle/>
        <a:p>
          <a:endParaRPr lang="en-US"/>
        </a:p>
      </dgm:t>
    </dgm:pt>
    <dgm:pt modelId="{C1B512B8-E977-4A33-ABDD-F8CDA16F945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Types of algorithms in each model</a:t>
          </a:r>
          <a:endParaRPr lang="en-US"/>
        </a:p>
      </dgm:t>
    </dgm:pt>
    <dgm:pt modelId="{1D801DE0-B0C0-437C-A05B-E4FD7DF14F03}" type="parTrans" cxnId="{9840A944-2D60-48B2-A489-96C1E7EC18AD}">
      <dgm:prSet/>
      <dgm:spPr/>
      <dgm:t>
        <a:bodyPr/>
        <a:lstStyle/>
        <a:p>
          <a:endParaRPr lang="en-US"/>
        </a:p>
      </dgm:t>
    </dgm:pt>
    <dgm:pt modelId="{ACEA468A-9963-4A2C-9441-968EC712D499}" type="sibTrans" cxnId="{9840A944-2D60-48B2-A489-96C1E7EC18AD}">
      <dgm:prSet/>
      <dgm:spPr/>
      <dgm:t>
        <a:bodyPr/>
        <a:lstStyle/>
        <a:p>
          <a:endParaRPr lang="en-US"/>
        </a:p>
      </dgm:t>
    </dgm:pt>
    <dgm:pt modelId="{2C997980-6A33-42F3-8002-9CCDB5067EA3}" type="pres">
      <dgm:prSet presAssocID="{5B3D6EE3-01A8-47A2-860A-A6BDD0835471}" presName="root" presStyleCnt="0">
        <dgm:presLayoutVars>
          <dgm:dir/>
          <dgm:resizeHandles val="exact"/>
        </dgm:presLayoutVars>
      </dgm:prSet>
      <dgm:spPr/>
    </dgm:pt>
    <dgm:pt modelId="{95A40F40-5329-45F9-BB23-E4A9A645C517}" type="pres">
      <dgm:prSet presAssocID="{5F18AF86-B9AE-47D7-96C3-8AFE4E37202F}" presName="compNode" presStyleCnt="0"/>
      <dgm:spPr/>
    </dgm:pt>
    <dgm:pt modelId="{D4D2FC90-E4F4-45CA-9FF5-769567D05AA4}" type="pres">
      <dgm:prSet presAssocID="{5F18AF86-B9AE-47D7-96C3-8AFE4E37202F}" presName="bgRect" presStyleLbl="bgShp" presStyleIdx="0" presStyleCnt="6"/>
      <dgm:spPr/>
    </dgm:pt>
    <dgm:pt modelId="{6EB9E1F3-8344-40A2-B11F-3BE67C62A4F6}" type="pres">
      <dgm:prSet presAssocID="{5F18AF86-B9AE-47D7-96C3-8AFE4E3720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8EC80EA-9DB2-478B-8FDA-DCFE39E66318}" type="pres">
      <dgm:prSet presAssocID="{5F18AF86-B9AE-47D7-96C3-8AFE4E37202F}" presName="spaceRect" presStyleCnt="0"/>
      <dgm:spPr/>
    </dgm:pt>
    <dgm:pt modelId="{47725F64-93B9-47BB-A7B2-5045536F774F}" type="pres">
      <dgm:prSet presAssocID="{5F18AF86-B9AE-47D7-96C3-8AFE4E37202F}" presName="parTx" presStyleLbl="revTx" presStyleIdx="0" presStyleCnt="7">
        <dgm:presLayoutVars>
          <dgm:chMax val="0"/>
          <dgm:chPref val="0"/>
        </dgm:presLayoutVars>
      </dgm:prSet>
      <dgm:spPr/>
    </dgm:pt>
    <dgm:pt modelId="{A0AE9F9F-4F88-489A-8980-C9DB5D32C968}" type="pres">
      <dgm:prSet presAssocID="{36A97955-1889-4D95-99FD-BCEA0FB06944}" presName="sibTrans" presStyleCnt="0"/>
      <dgm:spPr/>
    </dgm:pt>
    <dgm:pt modelId="{417C3B4C-DBDC-49CA-8DBF-1DFE03EC55D6}" type="pres">
      <dgm:prSet presAssocID="{EFA3C399-20DA-4563-86E9-2F75284DC373}" presName="compNode" presStyleCnt="0"/>
      <dgm:spPr/>
    </dgm:pt>
    <dgm:pt modelId="{28A14916-5E2D-42BE-A7D8-AA610BF9BED4}" type="pres">
      <dgm:prSet presAssocID="{EFA3C399-20DA-4563-86E9-2F75284DC373}" presName="bgRect" presStyleLbl="bgShp" presStyleIdx="1" presStyleCnt="6"/>
      <dgm:spPr/>
    </dgm:pt>
    <dgm:pt modelId="{A698EC5A-3E37-4482-9A85-FB1D551323EF}" type="pres">
      <dgm:prSet presAssocID="{EFA3C399-20DA-4563-86E9-2F75284DC3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F727F44-318A-4659-BF65-84695AC1E9F3}" type="pres">
      <dgm:prSet presAssocID="{EFA3C399-20DA-4563-86E9-2F75284DC373}" presName="spaceRect" presStyleCnt="0"/>
      <dgm:spPr/>
    </dgm:pt>
    <dgm:pt modelId="{A460A046-5EEB-48A6-A200-7BF5608BB9ED}" type="pres">
      <dgm:prSet presAssocID="{EFA3C399-20DA-4563-86E9-2F75284DC373}" presName="parTx" presStyleLbl="revTx" presStyleIdx="1" presStyleCnt="7">
        <dgm:presLayoutVars>
          <dgm:chMax val="0"/>
          <dgm:chPref val="0"/>
        </dgm:presLayoutVars>
      </dgm:prSet>
      <dgm:spPr/>
    </dgm:pt>
    <dgm:pt modelId="{0EAD9966-33FF-4EDE-BB82-54474181DFB6}" type="pres">
      <dgm:prSet presAssocID="{3D7013C4-77A0-4518-907F-49E7DB0667E2}" presName="sibTrans" presStyleCnt="0"/>
      <dgm:spPr/>
    </dgm:pt>
    <dgm:pt modelId="{D797856E-C31B-48E9-8D3F-7A24CDFC9FB1}" type="pres">
      <dgm:prSet presAssocID="{A086AF2F-4432-48EF-807E-75CFEA816CE8}" presName="compNode" presStyleCnt="0"/>
      <dgm:spPr/>
    </dgm:pt>
    <dgm:pt modelId="{FC0AA148-523B-42BC-9BBF-196505797B8D}" type="pres">
      <dgm:prSet presAssocID="{A086AF2F-4432-48EF-807E-75CFEA816CE8}" presName="bgRect" presStyleLbl="bgShp" presStyleIdx="2" presStyleCnt="6"/>
      <dgm:spPr/>
    </dgm:pt>
    <dgm:pt modelId="{3C09F03D-DA90-46F5-8BA6-1D880A5F0DD1}" type="pres">
      <dgm:prSet presAssocID="{A086AF2F-4432-48EF-807E-75CFEA816C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994FD05-C0C6-411B-8FFC-892B145FAB65}" type="pres">
      <dgm:prSet presAssocID="{A086AF2F-4432-48EF-807E-75CFEA816CE8}" presName="spaceRect" presStyleCnt="0"/>
      <dgm:spPr/>
    </dgm:pt>
    <dgm:pt modelId="{72480CCD-545A-4039-9E86-B4884A8196BB}" type="pres">
      <dgm:prSet presAssocID="{A086AF2F-4432-48EF-807E-75CFEA816CE8}" presName="parTx" presStyleLbl="revTx" presStyleIdx="2" presStyleCnt="7">
        <dgm:presLayoutVars>
          <dgm:chMax val="0"/>
          <dgm:chPref val="0"/>
        </dgm:presLayoutVars>
      </dgm:prSet>
      <dgm:spPr/>
    </dgm:pt>
    <dgm:pt modelId="{A97DFDC0-A240-4816-983D-3AE6AEB6B05E}" type="pres">
      <dgm:prSet presAssocID="{4E246868-265A-42E6-B302-BDB221F810D9}" presName="sibTrans" presStyleCnt="0"/>
      <dgm:spPr/>
    </dgm:pt>
    <dgm:pt modelId="{0C194846-CCB1-4BE0-B054-AF09FB2A9540}" type="pres">
      <dgm:prSet presAssocID="{40D19CBA-49DC-4243-B26B-973AE05A0847}" presName="compNode" presStyleCnt="0"/>
      <dgm:spPr/>
    </dgm:pt>
    <dgm:pt modelId="{C1744384-55B9-4C50-ACBD-47AD4B57F6B7}" type="pres">
      <dgm:prSet presAssocID="{40D19CBA-49DC-4243-B26B-973AE05A0847}" presName="bgRect" presStyleLbl="bgShp" presStyleIdx="3" presStyleCnt="6"/>
      <dgm:spPr/>
    </dgm:pt>
    <dgm:pt modelId="{24E3D224-397B-412F-ACEB-9BC445EEFF35}" type="pres">
      <dgm:prSet presAssocID="{40D19CBA-49DC-4243-B26B-973AE05A084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B105677-0428-4125-94BF-1918E00EFC87}" type="pres">
      <dgm:prSet presAssocID="{40D19CBA-49DC-4243-B26B-973AE05A0847}" presName="spaceRect" presStyleCnt="0"/>
      <dgm:spPr/>
    </dgm:pt>
    <dgm:pt modelId="{9CCA266A-94A1-4611-BAAE-A5B2497444C2}" type="pres">
      <dgm:prSet presAssocID="{40D19CBA-49DC-4243-B26B-973AE05A0847}" presName="parTx" presStyleLbl="revTx" presStyleIdx="3" presStyleCnt="7">
        <dgm:presLayoutVars>
          <dgm:chMax val="0"/>
          <dgm:chPref val="0"/>
        </dgm:presLayoutVars>
      </dgm:prSet>
      <dgm:spPr/>
    </dgm:pt>
    <dgm:pt modelId="{6ACE7ADC-0793-4CC7-BBA8-099C9A708B8D}" type="pres">
      <dgm:prSet presAssocID="{40D19CBA-49DC-4243-B26B-973AE05A0847}" presName="desTx" presStyleLbl="revTx" presStyleIdx="4" presStyleCnt="7" custScaleX="124091">
        <dgm:presLayoutVars/>
      </dgm:prSet>
      <dgm:spPr/>
    </dgm:pt>
    <dgm:pt modelId="{D631E73E-F8E5-46E2-BB62-F282D6C50CC5}" type="pres">
      <dgm:prSet presAssocID="{A5BFA77A-CD36-45BD-9EFF-5A6CD7213188}" presName="sibTrans" presStyleCnt="0"/>
      <dgm:spPr/>
    </dgm:pt>
    <dgm:pt modelId="{7D79CE87-111D-445F-A9D5-81DCF8B99841}" type="pres">
      <dgm:prSet presAssocID="{15844443-05FA-4D70-9038-A3D20F3E20C7}" presName="compNode" presStyleCnt="0"/>
      <dgm:spPr/>
    </dgm:pt>
    <dgm:pt modelId="{EBD07E72-8750-4BB6-9EA7-F1EF4F732D71}" type="pres">
      <dgm:prSet presAssocID="{15844443-05FA-4D70-9038-A3D20F3E20C7}" presName="bgRect" presStyleLbl="bgShp" presStyleIdx="4" presStyleCnt="6"/>
      <dgm:spPr/>
    </dgm:pt>
    <dgm:pt modelId="{C1F452D0-5B9D-4B38-A9FB-DEC6256158F8}" type="pres">
      <dgm:prSet presAssocID="{15844443-05FA-4D70-9038-A3D20F3E20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5EBDFFE-7B87-478F-AF71-1CC9B2BF2433}" type="pres">
      <dgm:prSet presAssocID="{15844443-05FA-4D70-9038-A3D20F3E20C7}" presName="spaceRect" presStyleCnt="0"/>
      <dgm:spPr/>
    </dgm:pt>
    <dgm:pt modelId="{A6F63B47-0579-4A68-87A5-17AACF9B43E9}" type="pres">
      <dgm:prSet presAssocID="{15844443-05FA-4D70-9038-A3D20F3E20C7}" presName="parTx" presStyleLbl="revTx" presStyleIdx="5" presStyleCnt="7">
        <dgm:presLayoutVars>
          <dgm:chMax val="0"/>
          <dgm:chPref val="0"/>
        </dgm:presLayoutVars>
      </dgm:prSet>
      <dgm:spPr/>
    </dgm:pt>
    <dgm:pt modelId="{0F098AD2-B6DC-4FC0-87A2-7EA9E633552D}" type="pres">
      <dgm:prSet presAssocID="{465AEDF9-0256-4932-9A00-1E7253C96914}" presName="sibTrans" presStyleCnt="0"/>
      <dgm:spPr/>
    </dgm:pt>
    <dgm:pt modelId="{ADA0FAB0-2DBD-4B97-B17B-10A74B5A86CD}" type="pres">
      <dgm:prSet presAssocID="{C1B512B8-E977-4A33-ABDD-F8CDA16F9458}" presName="compNode" presStyleCnt="0"/>
      <dgm:spPr/>
    </dgm:pt>
    <dgm:pt modelId="{1A489406-F475-466C-805E-78161B273E61}" type="pres">
      <dgm:prSet presAssocID="{C1B512B8-E977-4A33-ABDD-F8CDA16F9458}" presName="bgRect" presStyleLbl="bgShp" presStyleIdx="5" presStyleCnt="6"/>
      <dgm:spPr/>
    </dgm:pt>
    <dgm:pt modelId="{E840177F-D7C1-4D57-B65D-D97EB26C4A65}" type="pres">
      <dgm:prSet presAssocID="{C1B512B8-E977-4A33-ABDD-F8CDA16F945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B20D9B-3309-4EC2-89E4-F6941A84EC67}" type="pres">
      <dgm:prSet presAssocID="{C1B512B8-E977-4A33-ABDD-F8CDA16F9458}" presName="spaceRect" presStyleCnt="0"/>
      <dgm:spPr/>
    </dgm:pt>
    <dgm:pt modelId="{FD788E9C-D3CA-4FDA-8135-5ABAA3D6A314}" type="pres">
      <dgm:prSet presAssocID="{C1B512B8-E977-4A33-ABDD-F8CDA16F945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24E0C08-0069-45E5-9659-08DF7FF766D6}" srcId="{5B3D6EE3-01A8-47A2-860A-A6BDD0835471}" destId="{A086AF2F-4432-48EF-807E-75CFEA816CE8}" srcOrd="2" destOrd="0" parTransId="{9CA1708B-F0F1-4199-ABA8-762D47CB37F6}" sibTransId="{4E246868-265A-42E6-B302-BDB221F810D9}"/>
    <dgm:cxn modelId="{BE7B551C-8740-45E5-9A05-2C496CDF68E7}" type="presOf" srcId="{A086AF2F-4432-48EF-807E-75CFEA816CE8}" destId="{72480CCD-545A-4039-9E86-B4884A8196BB}" srcOrd="0" destOrd="0" presId="urn:microsoft.com/office/officeart/2018/2/layout/IconVerticalSolidList"/>
    <dgm:cxn modelId="{42DFAD24-2EF7-4472-A6CA-D0C57C482D95}" srcId="{40D19CBA-49DC-4243-B26B-973AE05A0847}" destId="{D0438EB3-47D5-406E-B32A-53B3DA2B9E96}" srcOrd="1" destOrd="0" parTransId="{8AFD86B3-285B-4860-82F2-B8F2BA548FAB}" sibTransId="{427AF148-C942-40F8-979B-5338BA336335}"/>
    <dgm:cxn modelId="{3A64155C-D80D-419A-89BC-E6815143D851}" type="presOf" srcId="{5F18AF86-B9AE-47D7-96C3-8AFE4E37202F}" destId="{47725F64-93B9-47BB-A7B2-5045536F774F}" srcOrd="0" destOrd="0" presId="urn:microsoft.com/office/officeart/2018/2/layout/IconVerticalSolidList"/>
    <dgm:cxn modelId="{9840A944-2D60-48B2-A489-96C1E7EC18AD}" srcId="{5B3D6EE3-01A8-47A2-860A-A6BDD0835471}" destId="{C1B512B8-E977-4A33-ABDD-F8CDA16F9458}" srcOrd="5" destOrd="0" parTransId="{1D801DE0-B0C0-437C-A05B-E4FD7DF14F03}" sibTransId="{ACEA468A-9963-4A2C-9441-968EC712D499}"/>
    <dgm:cxn modelId="{D0E73A65-1FAF-4954-9659-12EB555A5FD7}" srcId="{40D19CBA-49DC-4243-B26B-973AE05A0847}" destId="{6FD8ADA3-F3B8-4498-ACE9-FB061E41654E}" srcOrd="2" destOrd="0" parTransId="{41E9D6A7-F203-4F6F-8600-2DB9450F2FB0}" sibTransId="{2E1EBA65-A3B4-4B99-A014-E4CE0673E238}"/>
    <dgm:cxn modelId="{4C756045-4267-47A4-BB3F-1CE1F4112600}" type="presOf" srcId="{D0438EB3-47D5-406E-B32A-53B3DA2B9E96}" destId="{6ACE7ADC-0793-4CC7-BBA8-099C9A708B8D}" srcOrd="0" destOrd="1" presId="urn:microsoft.com/office/officeart/2018/2/layout/IconVerticalSolidList"/>
    <dgm:cxn modelId="{D7F7C24C-2CF0-4B32-BB45-A2918714F28C}" type="presOf" srcId="{EFA3C399-20DA-4563-86E9-2F75284DC373}" destId="{A460A046-5EEB-48A6-A200-7BF5608BB9ED}" srcOrd="0" destOrd="0" presId="urn:microsoft.com/office/officeart/2018/2/layout/IconVerticalSolidList"/>
    <dgm:cxn modelId="{C8489D4E-7D92-4FB3-987F-65902F4AD006}" type="presOf" srcId="{5B3D6EE3-01A8-47A2-860A-A6BDD0835471}" destId="{2C997980-6A33-42F3-8002-9CCDB5067EA3}" srcOrd="0" destOrd="0" presId="urn:microsoft.com/office/officeart/2018/2/layout/IconVerticalSolidList"/>
    <dgm:cxn modelId="{CCC15B97-BA10-448D-9BE8-AC248B122D39}" type="presOf" srcId="{C1B512B8-E977-4A33-ABDD-F8CDA16F9458}" destId="{FD788E9C-D3CA-4FDA-8135-5ABAA3D6A314}" srcOrd="0" destOrd="0" presId="urn:microsoft.com/office/officeart/2018/2/layout/IconVerticalSolidList"/>
    <dgm:cxn modelId="{36D3A998-AF87-4FC3-ABCD-44CD53825FE9}" srcId="{5B3D6EE3-01A8-47A2-860A-A6BDD0835471}" destId="{EFA3C399-20DA-4563-86E9-2F75284DC373}" srcOrd="1" destOrd="0" parTransId="{BE27F7E5-DE61-446F-A7CE-F16E3BA7ABFB}" sibTransId="{3D7013C4-77A0-4518-907F-49E7DB0667E2}"/>
    <dgm:cxn modelId="{E5D08D9E-1309-4932-AA3D-8C9960170F55}" srcId="{40D19CBA-49DC-4243-B26B-973AE05A0847}" destId="{D74E6BD2-3A71-46A5-BE99-E37712D88421}" srcOrd="0" destOrd="0" parTransId="{19EDD672-D28D-4836-902F-96E11D98AF9B}" sibTransId="{103AFA8B-319B-4437-8A56-8DB78D427708}"/>
    <dgm:cxn modelId="{CDDA41A2-021F-4CB6-AF92-D9E38D045ACF}" type="presOf" srcId="{40D19CBA-49DC-4243-B26B-973AE05A0847}" destId="{9CCA266A-94A1-4611-BAAE-A5B2497444C2}" srcOrd="0" destOrd="0" presId="urn:microsoft.com/office/officeart/2018/2/layout/IconVerticalSolidList"/>
    <dgm:cxn modelId="{A2173DA3-9342-428F-9A73-E50E25CDD88B}" srcId="{5B3D6EE3-01A8-47A2-860A-A6BDD0835471}" destId="{40D19CBA-49DC-4243-B26B-973AE05A0847}" srcOrd="3" destOrd="0" parTransId="{86F213D5-C139-42CE-8B72-BC81C18F5C20}" sibTransId="{A5BFA77A-CD36-45BD-9EFF-5A6CD7213188}"/>
    <dgm:cxn modelId="{028505B0-B364-46D2-BDE3-CA6C9854BDD4}" type="presOf" srcId="{6FD8ADA3-F3B8-4498-ACE9-FB061E41654E}" destId="{6ACE7ADC-0793-4CC7-BBA8-099C9A708B8D}" srcOrd="0" destOrd="2" presId="urn:microsoft.com/office/officeart/2018/2/layout/IconVerticalSolidList"/>
    <dgm:cxn modelId="{126A4BC1-E950-4D18-A058-D24454F9DB57}" type="presOf" srcId="{D74E6BD2-3A71-46A5-BE99-E37712D88421}" destId="{6ACE7ADC-0793-4CC7-BBA8-099C9A708B8D}" srcOrd="0" destOrd="0" presId="urn:microsoft.com/office/officeart/2018/2/layout/IconVerticalSolidList"/>
    <dgm:cxn modelId="{E730B7C5-6421-4D46-ABE0-43C48CF540E1}" srcId="{5B3D6EE3-01A8-47A2-860A-A6BDD0835471}" destId="{5F18AF86-B9AE-47D7-96C3-8AFE4E37202F}" srcOrd="0" destOrd="0" parTransId="{0F02B8C4-2764-4E6B-AA43-D80ACC3E4652}" sibTransId="{36A97955-1889-4D95-99FD-BCEA0FB06944}"/>
    <dgm:cxn modelId="{14FD88C9-F2A1-46F2-B33B-2B2F9CC0FA6B}" type="presOf" srcId="{15844443-05FA-4D70-9038-A3D20F3E20C7}" destId="{A6F63B47-0579-4A68-87A5-17AACF9B43E9}" srcOrd="0" destOrd="0" presId="urn:microsoft.com/office/officeart/2018/2/layout/IconVerticalSolidList"/>
    <dgm:cxn modelId="{BED854E2-3381-4411-9415-A92C234F0063}" srcId="{5B3D6EE3-01A8-47A2-860A-A6BDD0835471}" destId="{15844443-05FA-4D70-9038-A3D20F3E20C7}" srcOrd="4" destOrd="0" parTransId="{29A9F578-1362-456B-8736-AABD1D4D7229}" sibTransId="{465AEDF9-0256-4932-9A00-1E7253C96914}"/>
    <dgm:cxn modelId="{952AB950-712D-4875-9207-F1ACB0B87C81}" type="presParOf" srcId="{2C997980-6A33-42F3-8002-9CCDB5067EA3}" destId="{95A40F40-5329-45F9-BB23-E4A9A645C517}" srcOrd="0" destOrd="0" presId="urn:microsoft.com/office/officeart/2018/2/layout/IconVerticalSolidList"/>
    <dgm:cxn modelId="{77D6A99C-87FC-425C-A50F-0F290FFC1C71}" type="presParOf" srcId="{95A40F40-5329-45F9-BB23-E4A9A645C517}" destId="{D4D2FC90-E4F4-45CA-9FF5-769567D05AA4}" srcOrd="0" destOrd="0" presId="urn:microsoft.com/office/officeart/2018/2/layout/IconVerticalSolidList"/>
    <dgm:cxn modelId="{DAC901DB-2C3F-4BB0-955F-43D61A5C68D6}" type="presParOf" srcId="{95A40F40-5329-45F9-BB23-E4A9A645C517}" destId="{6EB9E1F3-8344-40A2-B11F-3BE67C62A4F6}" srcOrd="1" destOrd="0" presId="urn:microsoft.com/office/officeart/2018/2/layout/IconVerticalSolidList"/>
    <dgm:cxn modelId="{B6BD6467-0B21-4CE2-8D33-A0B3B0A96CDB}" type="presParOf" srcId="{95A40F40-5329-45F9-BB23-E4A9A645C517}" destId="{E8EC80EA-9DB2-478B-8FDA-DCFE39E66318}" srcOrd="2" destOrd="0" presId="urn:microsoft.com/office/officeart/2018/2/layout/IconVerticalSolidList"/>
    <dgm:cxn modelId="{3D716CEC-31DD-46FB-ACDD-E4EEF7A04100}" type="presParOf" srcId="{95A40F40-5329-45F9-BB23-E4A9A645C517}" destId="{47725F64-93B9-47BB-A7B2-5045536F774F}" srcOrd="3" destOrd="0" presId="urn:microsoft.com/office/officeart/2018/2/layout/IconVerticalSolidList"/>
    <dgm:cxn modelId="{B7632A07-06F2-4E37-96F0-D55204A90DD5}" type="presParOf" srcId="{2C997980-6A33-42F3-8002-9CCDB5067EA3}" destId="{A0AE9F9F-4F88-489A-8980-C9DB5D32C968}" srcOrd="1" destOrd="0" presId="urn:microsoft.com/office/officeart/2018/2/layout/IconVerticalSolidList"/>
    <dgm:cxn modelId="{264CC37C-D5A2-408A-8F93-CFEA7F2BC098}" type="presParOf" srcId="{2C997980-6A33-42F3-8002-9CCDB5067EA3}" destId="{417C3B4C-DBDC-49CA-8DBF-1DFE03EC55D6}" srcOrd="2" destOrd="0" presId="urn:microsoft.com/office/officeart/2018/2/layout/IconVerticalSolidList"/>
    <dgm:cxn modelId="{91107406-56BB-4936-86DB-B9077DE78210}" type="presParOf" srcId="{417C3B4C-DBDC-49CA-8DBF-1DFE03EC55D6}" destId="{28A14916-5E2D-42BE-A7D8-AA610BF9BED4}" srcOrd="0" destOrd="0" presId="urn:microsoft.com/office/officeart/2018/2/layout/IconVerticalSolidList"/>
    <dgm:cxn modelId="{88FE818C-2F1A-4C15-B740-6AFED74BAAB5}" type="presParOf" srcId="{417C3B4C-DBDC-49CA-8DBF-1DFE03EC55D6}" destId="{A698EC5A-3E37-4482-9A85-FB1D551323EF}" srcOrd="1" destOrd="0" presId="urn:microsoft.com/office/officeart/2018/2/layout/IconVerticalSolidList"/>
    <dgm:cxn modelId="{64F3920B-9DAC-4C5E-8344-66D7765FC6D7}" type="presParOf" srcId="{417C3B4C-DBDC-49CA-8DBF-1DFE03EC55D6}" destId="{DF727F44-318A-4659-BF65-84695AC1E9F3}" srcOrd="2" destOrd="0" presId="urn:microsoft.com/office/officeart/2018/2/layout/IconVerticalSolidList"/>
    <dgm:cxn modelId="{CEA31756-3EEB-4043-9E95-069080A2C42A}" type="presParOf" srcId="{417C3B4C-DBDC-49CA-8DBF-1DFE03EC55D6}" destId="{A460A046-5EEB-48A6-A200-7BF5608BB9ED}" srcOrd="3" destOrd="0" presId="urn:microsoft.com/office/officeart/2018/2/layout/IconVerticalSolidList"/>
    <dgm:cxn modelId="{32463D3E-FC61-4EF7-B358-2ABDB66159C6}" type="presParOf" srcId="{2C997980-6A33-42F3-8002-9CCDB5067EA3}" destId="{0EAD9966-33FF-4EDE-BB82-54474181DFB6}" srcOrd="3" destOrd="0" presId="urn:microsoft.com/office/officeart/2018/2/layout/IconVerticalSolidList"/>
    <dgm:cxn modelId="{FCD1A77F-B730-44F9-AE11-66C2805B79AA}" type="presParOf" srcId="{2C997980-6A33-42F3-8002-9CCDB5067EA3}" destId="{D797856E-C31B-48E9-8D3F-7A24CDFC9FB1}" srcOrd="4" destOrd="0" presId="urn:microsoft.com/office/officeart/2018/2/layout/IconVerticalSolidList"/>
    <dgm:cxn modelId="{29F61574-9901-4342-BD24-2BD7AADC3EC5}" type="presParOf" srcId="{D797856E-C31B-48E9-8D3F-7A24CDFC9FB1}" destId="{FC0AA148-523B-42BC-9BBF-196505797B8D}" srcOrd="0" destOrd="0" presId="urn:microsoft.com/office/officeart/2018/2/layout/IconVerticalSolidList"/>
    <dgm:cxn modelId="{5CB06CAB-E196-4CEC-96D1-CAC7667507E6}" type="presParOf" srcId="{D797856E-C31B-48E9-8D3F-7A24CDFC9FB1}" destId="{3C09F03D-DA90-46F5-8BA6-1D880A5F0DD1}" srcOrd="1" destOrd="0" presId="urn:microsoft.com/office/officeart/2018/2/layout/IconVerticalSolidList"/>
    <dgm:cxn modelId="{4893F6AD-A3E0-4B97-9927-E67D0A33723F}" type="presParOf" srcId="{D797856E-C31B-48E9-8D3F-7A24CDFC9FB1}" destId="{6994FD05-C0C6-411B-8FFC-892B145FAB65}" srcOrd="2" destOrd="0" presId="urn:microsoft.com/office/officeart/2018/2/layout/IconVerticalSolidList"/>
    <dgm:cxn modelId="{F1D38E34-B54C-4DC1-BD22-8CDBFFC41B37}" type="presParOf" srcId="{D797856E-C31B-48E9-8D3F-7A24CDFC9FB1}" destId="{72480CCD-545A-4039-9E86-B4884A8196BB}" srcOrd="3" destOrd="0" presId="urn:microsoft.com/office/officeart/2018/2/layout/IconVerticalSolidList"/>
    <dgm:cxn modelId="{EB006C51-8D26-4D10-8F64-84C6CD0DD8B5}" type="presParOf" srcId="{2C997980-6A33-42F3-8002-9CCDB5067EA3}" destId="{A97DFDC0-A240-4816-983D-3AE6AEB6B05E}" srcOrd="5" destOrd="0" presId="urn:microsoft.com/office/officeart/2018/2/layout/IconVerticalSolidList"/>
    <dgm:cxn modelId="{E608056E-61BD-4124-AFF1-0277C20F8C58}" type="presParOf" srcId="{2C997980-6A33-42F3-8002-9CCDB5067EA3}" destId="{0C194846-CCB1-4BE0-B054-AF09FB2A9540}" srcOrd="6" destOrd="0" presId="urn:microsoft.com/office/officeart/2018/2/layout/IconVerticalSolidList"/>
    <dgm:cxn modelId="{D3F05ED6-D871-4429-9C7A-2A61C7D2833C}" type="presParOf" srcId="{0C194846-CCB1-4BE0-B054-AF09FB2A9540}" destId="{C1744384-55B9-4C50-ACBD-47AD4B57F6B7}" srcOrd="0" destOrd="0" presId="urn:microsoft.com/office/officeart/2018/2/layout/IconVerticalSolidList"/>
    <dgm:cxn modelId="{0245B94A-012A-4491-B5A5-398490CC53D4}" type="presParOf" srcId="{0C194846-CCB1-4BE0-B054-AF09FB2A9540}" destId="{24E3D224-397B-412F-ACEB-9BC445EEFF35}" srcOrd="1" destOrd="0" presId="urn:microsoft.com/office/officeart/2018/2/layout/IconVerticalSolidList"/>
    <dgm:cxn modelId="{3925517D-E022-4F85-894F-4DD88BA57030}" type="presParOf" srcId="{0C194846-CCB1-4BE0-B054-AF09FB2A9540}" destId="{0B105677-0428-4125-94BF-1918E00EFC87}" srcOrd="2" destOrd="0" presId="urn:microsoft.com/office/officeart/2018/2/layout/IconVerticalSolidList"/>
    <dgm:cxn modelId="{6AAF83FE-1706-406F-B0D0-0CBB1E12E66D}" type="presParOf" srcId="{0C194846-CCB1-4BE0-B054-AF09FB2A9540}" destId="{9CCA266A-94A1-4611-BAAE-A5B2497444C2}" srcOrd="3" destOrd="0" presId="urn:microsoft.com/office/officeart/2018/2/layout/IconVerticalSolidList"/>
    <dgm:cxn modelId="{E1EA93E7-4673-44AA-8B35-509ADA59F534}" type="presParOf" srcId="{0C194846-CCB1-4BE0-B054-AF09FB2A9540}" destId="{6ACE7ADC-0793-4CC7-BBA8-099C9A708B8D}" srcOrd="4" destOrd="0" presId="urn:microsoft.com/office/officeart/2018/2/layout/IconVerticalSolidList"/>
    <dgm:cxn modelId="{2F0A52A9-6BA2-4ECC-8C5C-1F5B7E13C84B}" type="presParOf" srcId="{2C997980-6A33-42F3-8002-9CCDB5067EA3}" destId="{D631E73E-F8E5-46E2-BB62-F282D6C50CC5}" srcOrd="7" destOrd="0" presId="urn:microsoft.com/office/officeart/2018/2/layout/IconVerticalSolidList"/>
    <dgm:cxn modelId="{2C61C75A-38B3-4F80-BC2C-EFFDDF27BB2A}" type="presParOf" srcId="{2C997980-6A33-42F3-8002-9CCDB5067EA3}" destId="{7D79CE87-111D-445F-A9D5-81DCF8B99841}" srcOrd="8" destOrd="0" presId="urn:microsoft.com/office/officeart/2018/2/layout/IconVerticalSolidList"/>
    <dgm:cxn modelId="{6DAAC48F-F72F-4B8F-A923-5FF7B0D5912A}" type="presParOf" srcId="{7D79CE87-111D-445F-A9D5-81DCF8B99841}" destId="{EBD07E72-8750-4BB6-9EA7-F1EF4F732D71}" srcOrd="0" destOrd="0" presId="urn:microsoft.com/office/officeart/2018/2/layout/IconVerticalSolidList"/>
    <dgm:cxn modelId="{D2DDFAF4-1BC6-4FB4-90FB-6AA5BA846919}" type="presParOf" srcId="{7D79CE87-111D-445F-A9D5-81DCF8B99841}" destId="{C1F452D0-5B9D-4B38-A9FB-DEC6256158F8}" srcOrd="1" destOrd="0" presId="urn:microsoft.com/office/officeart/2018/2/layout/IconVerticalSolidList"/>
    <dgm:cxn modelId="{6F660517-44F1-4229-BCA9-6065BEB75A81}" type="presParOf" srcId="{7D79CE87-111D-445F-A9D5-81DCF8B99841}" destId="{95EBDFFE-7B87-478F-AF71-1CC9B2BF2433}" srcOrd="2" destOrd="0" presId="urn:microsoft.com/office/officeart/2018/2/layout/IconVerticalSolidList"/>
    <dgm:cxn modelId="{645690A2-98BE-49D4-82AA-A3415C9B9217}" type="presParOf" srcId="{7D79CE87-111D-445F-A9D5-81DCF8B99841}" destId="{A6F63B47-0579-4A68-87A5-17AACF9B43E9}" srcOrd="3" destOrd="0" presId="urn:microsoft.com/office/officeart/2018/2/layout/IconVerticalSolidList"/>
    <dgm:cxn modelId="{54EB3F14-BDC9-4AFF-B5E1-E0072A6FAA55}" type="presParOf" srcId="{2C997980-6A33-42F3-8002-9CCDB5067EA3}" destId="{0F098AD2-B6DC-4FC0-87A2-7EA9E633552D}" srcOrd="9" destOrd="0" presId="urn:microsoft.com/office/officeart/2018/2/layout/IconVerticalSolidList"/>
    <dgm:cxn modelId="{F32D128D-41EA-4BC1-846A-F3E635119FE7}" type="presParOf" srcId="{2C997980-6A33-42F3-8002-9CCDB5067EA3}" destId="{ADA0FAB0-2DBD-4B97-B17B-10A74B5A86CD}" srcOrd="10" destOrd="0" presId="urn:microsoft.com/office/officeart/2018/2/layout/IconVerticalSolidList"/>
    <dgm:cxn modelId="{C770503A-D320-480C-8C42-C422EEB8715F}" type="presParOf" srcId="{ADA0FAB0-2DBD-4B97-B17B-10A74B5A86CD}" destId="{1A489406-F475-466C-805E-78161B273E61}" srcOrd="0" destOrd="0" presId="urn:microsoft.com/office/officeart/2018/2/layout/IconVerticalSolidList"/>
    <dgm:cxn modelId="{7FB04208-C688-47DC-9B78-7BBF1BE74AE1}" type="presParOf" srcId="{ADA0FAB0-2DBD-4B97-B17B-10A74B5A86CD}" destId="{E840177F-D7C1-4D57-B65D-D97EB26C4A65}" srcOrd="1" destOrd="0" presId="urn:microsoft.com/office/officeart/2018/2/layout/IconVerticalSolidList"/>
    <dgm:cxn modelId="{9286A26B-D23B-4124-9D05-F235E1821FC3}" type="presParOf" srcId="{ADA0FAB0-2DBD-4B97-B17B-10A74B5A86CD}" destId="{63B20D9B-3309-4EC2-89E4-F6941A84EC67}" srcOrd="2" destOrd="0" presId="urn:microsoft.com/office/officeart/2018/2/layout/IconVerticalSolidList"/>
    <dgm:cxn modelId="{54210D94-311C-4E44-9592-F1CFA3F4E289}" type="presParOf" srcId="{ADA0FAB0-2DBD-4B97-B17B-10A74B5A86CD}" destId="{FD788E9C-D3CA-4FDA-8135-5ABAA3D6A3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D03927-565E-4B39-BF33-B0C419E344F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E2920C6-3B9C-495E-8A5F-1E3C0D108E00}">
      <dgm:prSet custT="1"/>
      <dgm:spPr/>
      <dgm:t>
        <a:bodyPr/>
        <a:lstStyle/>
        <a:p>
          <a:r>
            <a:rPr lang="en-US" sz="2000" b="1" dirty="0"/>
            <a:t>Narrow AI (or Weak AI)</a:t>
          </a:r>
          <a:r>
            <a:rPr lang="en-US" sz="2000" dirty="0"/>
            <a:t> - systems that are designed to handle specific tasks. These systems excel at performing one task at a time, such as playing chess, facial recognition, or language translation. They can’t adapt to tasks outside their designated function. like Google Search, Spotify recommendations, and smart home devices.</a:t>
          </a:r>
        </a:p>
      </dgm:t>
    </dgm:pt>
    <dgm:pt modelId="{A6B035F6-8051-4CD6-A834-13483D5B82F9}" type="parTrans" cxnId="{C36E38F9-BB0D-4264-9141-9F3F1B78FFDA}">
      <dgm:prSet/>
      <dgm:spPr/>
      <dgm:t>
        <a:bodyPr/>
        <a:lstStyle/>
        <a:p>
          <a:endParaRPr lang="en-US"/>
        </a:p>
      </dgm:t>
    </dgm:pt>
    <dgm:pt modelId="{8CACCFB5-9309-46DC-B2D7-C44A7AAB7276}" type="sibTrans" cxnId="{C36E38F9-BB0D-4264-9141-9F3F1B78FFDA}">
      <dgm:prSet/>
      <dgm:spPr/>
      <dgm:t>
        <a:bodyPr/>
        <a:lstStyle/>
        <a:p>
          <a:endParaRPr lang="en-US"/>
        </a:p>
      </dgm:t>
    </dgm:pt>
    <dgm:pt modelId="{5622549D-3B3A-4599-953D-4DE98565650D}">
      <dgm:prSet custT="1"/>
      <dgm:spPr/>
      <dgm:t>
        <a:bodyPr/>
        <a:lstStyle/>
        <a:p>
          <a:r>
            <a:rPr lang="en-US" sz="2000" b="1" dirty="0"/>
            <a:t>General AI (or Strong AI)- </a:t>
          </a:r>
          <a:r>
            <a:rPr lang="en-US" sz="2000" dirty="0"/>
            <a:t> systems with the ability to perform any cognitive task that a human can do. General AI is more ambitious, aiming to create machines with human-like understanding and problem-solving abilities across various domains.it is a theoretical and not yet been realized.</a:t>
          </a:r>
        </a:p>
      </dgm:t>
    </dgm:pt>
    <dgm:pt modelId="{A473FAFB-AA3E-404A-BCFC-D8F21C12EE70}" type="parTrans" cxnId="{E6652D91-554B-47D8-A80C-B38798BC9C01}">
      <dgm:prSet/>
      <dgm:spPr/>
      <dgm:t>
        <a:bodyPr/>
        <a:lstStyle/>
        <a:p>
          <a:endParaRPr lang="en-US"/>
        </a:p>
      </dgm:t>
    </dgm:pt>
    <dgm:pt modelId="{7A5F3280-7B5C-4891-8614-F7112F7E4AEF}" type="sibTrans" cxnId="{E6652D91-554B-47D8-A80C-B38798BC9C01}">
      <dgm:prSet/>
      <dgm:spPr/>
      <dgm:t>
        <a:bodyPr/>
        <a:lstStyle/>
        <a:p>
          <a:endParaRPr lang="en-US"/>
        </a:p>
      </dgm:t>
    </dgm:pt>
    <dgm:pt modelId="{2AFB35A0-6CDB-41E5-999E-C2EF758C9AE3}" type="pres">
      <dgm:prSet presAssocID="{4ED03927-565E-4B39-BF33-B0C419E344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B01289-5502-43C2-A972-41AEF562E312}" type="pres">
      <dgm:prSet presAssocID="{EE2920C6-3B9C-495E-8A5F-1E3C0D108E00}" presName="hierRoot1" presStyleCnt="0"/>
      <dgm:spPr/>
    </dgm:pt>
    <dgm:pt modelId="{6F13C06E-925C-4BC3-B081-BD5D5143852A}" type="pres">
      <dgm:prSet presAssocID="{EE2920C6-3B9C-495E-8A5F-1E3C0D108E00}" presName="composite" presStyleCnt="0"/>
      <dgm:spPr/>
    </dgm:pt>
    <dgm:pt modelId="{86CDBFDE-CB26-4145-BC01-BF7E5343022A}" type="pres">
      <dgm:prSet presAssocID="{EE2920C6-3B9C-495E-8A5F-1E3C0D108E00}" presName="background" presStyleLbl="node0" presStyleIdx="0" presStyleCnt="2"/>
      <dgm:spPr/>
    </dgm:pt>
    <dgm:pt modelId="{2C4A016A-F4D5-4828-9BE5-9E89BC893E55}" type="pres">
      <dgm:prSet presAssocID="{EE2920C6-3B9C-495E-8A5F-1E3C0D108E00}" presName="text" presStyleLbl="fgAcc0" presStyleIdx="0" presStyleCnt="2">
        <dgm:presLayoutVars>
          <dgm:chPref val="3"/>
        </dgm:presLayoutVars>
      </dgm:prSet>
      <dgm:spPr/>
    </dgm:pt>
    <dgm:pt modelId="{E2B49918-0A70-4EB2-BCB4-2519D3A21E08}" type="pres">
      <dgm:prSet presAssocID="{EE2920C6-3B9C-495E-8A5F-1E3C0D108E00}" presName="hierChild2" presStyleCnt="0"/>
      <dgm:spPr/>
    </dgm:pt>
    <dgm:pt modelId="{8FB9C2A4-C992-4A7D-A569-B7D3A4ADDDE7}" type="pres">
      <dgm:prSet presAssocID="{5622549D-3B3A-4599-953D-4DE98565650D}" presName="hierRoot1" presStyleCnt="0"/>
      <dgm:spPr/>
    </dgm:pt>
    <dgm:pt modelId="{11A4D125-CBFF-41B2-B4F7-8D89E0B1A28B}" type="pres">
      <dgm:prSet presAssocID="{5622549D-3B3A-4599-953D-4DE98565650D}" presName="composite" presStyleCnt="0"/>
      <dgm:spPr/>
    </dgm:pt>
    <dgm:pt modelId="{6E199B4A-0B6C-4691-8A13-A6CAFA254B2D}" type="pres">
      <dgm:prSet presAssocID="{5622549D-3B3A-4599-953D-4DE98565650D}" presName="background" presStyleLbl="node0" presStyleIdx="1" presStyleCnt="2"/>
      <dgm:spPr/>
    </dgm:pt>
    <dgm:pt modelId="{3C753CBB-BDC0-4F5C-90CE-C4AF5B25A3E3}" type="pres">
      <dgm:prSet presAssocID="{5622549D-3B3A-4599-953D-4DE98565650D}" presName="text" presStyleLbl="fgAcc0" presStyleIdx="1" presStyleCnt="2">
        <dgm:presLayoutVars>
          <dgm:chPref val="3"/>
        </dgm:presLayoutVars>
      </dgm:prSet>
      <dgm:spPr/>
    </dgm:pt>
    <dgm:pt modelId="{D1974A74-CF26-48F7-A8E9-DA3B5EC83048}" type="pres">
      <dgm:prSet presAssocID="{5622549D-3B3A-4599-953D-4DE98565650D}" presName="hierChild2" presStyleCnt="0"/>
      <dgm:spPr/>
    </dgm:pt>
  </dgm:ptLst>
  <dgm:cxnLst>
    <dgm:cxn modelId="{38C2432F-0AD1-4C8B-A369-7556C24B91F9}" type="presOf" srcId="{EE2920C6-3B9C-495E-8A5F-1E3C0D108E00}" destId="{2C4A016A-F4D5-4828-9BE5-9E89BC893E55}" srcOrd="0" destOrd="0" presId="urn:microsoft.com/office/officeart/2005/8/layout/hierarchy1"/>
    <dgm:cxn modelId="{94103780-C76F-43AE-A671-A1B36B8B86C0}" type="presOf" srcId="{4ED03927-565E-4B39-BF33-B0C419E344FE}" destId="{2AFB35A0-6CDB-41E5-999E-C2EF758C9AE3}" srcOrd="0" destOrd="0" presId="urn:microsoft.com/office/officeart/2005/8/layout/hierarchy1"/>
    <dgm:cxn modelId="{E6652D91-554B-47D8-A80C-B38798BC9C01}" srcId="{4ED03927-565E-4B39-BF33-B0C419E344FE}" destId="{5622549D-3B3A-4599-953D-4DE98565650D}" srcOrd="1" destOrd="0" parTransId="{A473FAFB-AA3E-404A-BCFC-D8F21C12EE70}" sibTransId="{7A5F3280-7B5C-4891-8614-F7112F7E4AEF}"/>
    <dgm:cxn modelId="{ED36ADBB-9F21-4264-B4F9-479CF9715B28}" type="presOf" srcId="{5622549D-3B3A-4599-953D-4DE98565650D}" destId="{3C753CBB-BDC0-4F5C-90CE-C4AF5B25A3E3}" srcOrd="0" destOrd="0" presId="urn:microsoft.com/office/officeart/2005/8/layout/hierarchy1"/>
    <dgm:cxn modelId="{C36E38F9-BB0D-4264-9141-9F3F1B78FFDA}" srcId="{4ED03927-565E-4B39-BF33-B0C419E344FE}" destId="{EE2920C6-3B9C-495E-8A5F-1E3C0D108E00}" srcOrd="0" destOrd="0" parTransId="{A6B035F6-8051-4CD6-A834-13483D5B82F9}" sibTransId="{8CACCFB5-9309-46DC-B2D7-C44A7AAB7276}"/>
    <dgm:cxn modelId="{6010401C-7823-4C6E-B296-814E59DC7A0D}" type="presParOf" srcId="{2AFB35A0-6CDB-41E5-999E-C2EF758C9AE3}" destId="{D8B01289-5502-43C2-A972-41AEF562E312}" srcOrd="0" destOrd="0" presId="urn:microsoft.com/office/officeart/2005/8/layout/hierarchy1"/>
    <dgm:cxn modelId="{31A33082-09B3-4D60-933C-2C318581FE32}" type="presParOf" srcId="{D8B01289-5502-43C2-A972-41AEF562E312}" destId="{6F13C06E-925C-4BC3-B081-BD5D5143852A}" srcOrd="0" destOrd="0" presId="urn:microsoft.com/office/officeart/2005/8/layout/hierarchy1"/>
    <dgm:cxn modelId="{5E16BF05-E341-4794-A961-9E830EF75837}" type="presParOf" srcId="{6F13C06E-925C-4BC3-B081-BD5D5143852A}" destId="{86CDBFDE-CB26-4145-BC01-BF7E5343022A}" srcOrd="0" destOrd="0" presId="urn:microsoft.com/office/officeart/2005/8/layout/hierarchy1"/>
    <dgm:cxn modelId="{BC2DD4A4-0F1D-4B69-AB34-F31588D83AE8}" type="presParOf" srcId="{6F13C06E-925C-4BC3-B081-BD5D5143852A}" destId="{2C4A016A-F4D5-4828-9BE5-9E89BC893E55}" srcOrd="1" destOrd="0" presId="urn:microsoft.com/office/officeart/2005/8/layout/hierarchy1"/>
    <dgm:cxn modelId="{CFCD6D2A-4C55-4A33-A215-F3DA98D15CF1}" type="presParOf" srcId="{D8B01289-5502-43C2-A972-41AEF562E312}" destId="{E2B49918-0A70-4EB2-BCB4-2519D3A21E08}" srcOrd="1" destOrd="0" presId="urn:microsoft.com/office/officeart/2005/8/layout/hierarchy1"/>
    <dgm:cxn modelId="{7242B1F7-BDEA-4B9B-BCA1-4815B5974BA4}" type="presParOf" srcId="{2AFB35A0-6CDB-41E5-999E-C2EF758C9AE3}" destId="{8FB9C2A4-C992-4A7D-A569-B7D3A4ADDDE7}" srcOrd="1" destOrd="0" presId="urn:microsoft.com/office/officeart/2005/8/layout/hierarchy1"/>
    <dgm:cxn modelId="{2538145C-7A45-42FD-BA0A-45B1A4B79F39}" type="presParOf" srcId="{8FB9C2A4-C992-4A7D-A569-B7D3A4ADDDE7}" destId="{11A4D125-CBFF-41B2-B4F7-8D89E0B1A28B}" srcOrd="0" destOrd="0" presId="urn:microsoft.com/office/officeart/2005/8/layout/hierarchy1"/>
    <dgm:cxn modelId="{C58BA836-ABCF-4EDB-BDD6-B3959DDE88E5}" type="presParOf" srcId="{11A4D125-CBFF-41B2-B4F7-8D89E0B1A28B}" destId="{6E199B4A-0B6C-4691-8A13-A6CAFA254B2D}" srcOrd="0" destOrd="0" presId="urn:microsoft.com/office/officeart/2005/8/layout/hierarchy1"/>
    <dgm:cxn modelId="{BDC70E27-586F-4FBD-B33A-366E2625B7A9}" type="presParOf" srcId="{11A4D125-CBFF-41B2-B4F7-8D89E0B1A28B}" destId="{3C753CBB-BDC0-4F5C-90CE-C4AF5B25A3E3}" srcOrd="1" destOrd="0" presId="urn:microsoft.com/office/officeart/2005/8/layout/hierarchy1"/>
    <dgm:cxn modelId="{CFD5F0A1-A7D7-4531-9EB3-2763BB11BECF}" type="presParOf" srcId="{8FB9C2A4-C992-4A7D-A569-B7D3A4ADDDE7}" destId="{D1974A74-CF26-48F7-A8E9-DA3B5EC830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2FC90-E4F4-45CA-9FF5-769567D05AA4}">
      <dsp:nvSpPr>
        <dsp:cNvPr id="0" name=""/>
        <dsp:cNvSpPr/>
      </dsp:nvSpPr>
      <dsp:spPr>
        <a:xfrm>
          <a:off x="-129312" y="8165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9E1F3-8344-40A2-B11F-3BE67C62A4F6}">
      <dsp:nvSpPr>
        <dsp:cNvPr id="0" name=""/>
        <dsp:cNvSpPr/>
      </dsp:nvSpPr>
      <dsp:spPr>
        <a:xfrm>
          <a:off x="60768" y="149548"/>
          <a:ext cx="345602" cy="345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25F64-93B9-47BB-A7B2-5045536F774F}">
      <dsp:nvSpPr>
        <dsp:cNvPr id="0" name=""/>
        <dsp:cNvSpPr/>
      </dsp:nvSpPr>
      <dsp:spPr>
        <a:xfrm>
          <a:off x="596452" y="8165"/>
          <a:ext cx="4520155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Introduction to AI and ML</a:t>
          </a:r>
          <a:endParaRPr lang="en-US" sz="1900" kern="1200"/>
        </a:p>
      </dsp:txBody>
      <dsp:txXfrm>
        <a:off x="596452" y="8165"/>
        <a:ext cx="4520155" cy="628368"/>
      </dsp:txXfrm>
    </dsp:sp>
    <dsp:sp modelId="{28A14916-5E2D-42BE-A7D8-AA610BF9BED4}">
      <dsp:nvSpPr>
        <dsp:cNvPr id="0" name=""/>
        <dsp:cNvSpPr/>
      </dsp:nvSpPr>
      <dsp:spPr>
        <a:xfrm>
          <a:off x="-129312" y="793625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8EC5A-3E37-4482-9A85-FB1D551323EF}">
      <dsp:nvSpPr>
        <dsp:cNvPr id="0" name=""/>
        <dsp:cNvSpPr/>
      </dsp:nvSpPr>
      <dsp:spPr>
        <a:xfrm>
          <a:off x="60768" y="935008"/>
          <a:ext cx="345602" cy="345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0A046-5EEB-48A6-A200-7BF5608BB9ED}">
      <dsp:nvSpPr>
        <dsp:cNvPr id="0" name=""/>
        <dsp:cNvSpPr/>
      </dsp:nvSpPr>
      <dsp:spPr>
        <a:xfrm>
          <a:off x="596452" y="793625"/>
          <a:ext cx="4520155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Broad AI and Narrow AI</a:t>
          </a:r>
          <a:endParaRPr lang="en-US" sz="1900" kern="1200"/>
        </a:p>
      </dsp:txBody>
      <dsp:txXfrm>
        <a:off x="596452" y="793625"/>
        <a:ext cx="4520155" cy="628368"/>
      </dsp:txXfrm>
    </dsp:sp>
    <dsp:sp modelId="{FC0AA148-523B-42BC-9BBF-196505797B8D}">
      <dsp:nvSpPr>
        <dsp:cNvPr id="0" name=""/>
        <dsp:cNvSpPr/>
      </dsp:nvSpPr>
      <dsp:spPr>
        <a:xfrm>
          <a:off x="-129312" y="1579086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F03D-DA90-46F5-8BA6-1D880A5F0DD1}">
      <dsp:nvSpPr>
        <dsp:cNvPr id="0" name=""/>
        <dsp:cNvSpPr/>
      </dsp:nvSpPr>
      <dsp:spPr>
        <a:xfrm>
          <a:off x="60768" y="1720469"/>
          <a:ext cx="345602" cy="345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80CCD-545A-4039-9E86-B4884A8196BB}">
      <dsp:nvSpPr>
        <dsp:cNvPr id="0" name=""/>
        <dsp:cNvSpPr/>
      </dsp:nvSpPr>
      <dsp:spPr>
        <a:xfrm>
          <a:off x="596452" y="1579086"/>
          <a:ext cx="4520155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AI community leaders </a:t>
          </a:r>
          <a:endParaRPr lang="en-US" sz="1900" kern="1200"/>
        </a:p>
      </dsp:txBody>
      <dsp:txXfrm>
        <a:off x="596452" y="1579086"/>
        <a:ext cx="4520155" cy="628368"/>
      </dsp:txXfrm>
    </dsp:sp>
    <dsp:sp modelId="{C1744384-55B9-4C50-ACBD-47AD4B57F6B7}">
      <dsp:nvSpPr>
        <dsp:cNvPr id="0" name=""/>
        <dsp:cNvSpPr/>
      </dsp:nvSpPr>
      <dsp:spPr>
        <a:xfrm>
          <a:off x="-129312" y="2364546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3D224-397B-412F-ACEB-9BC445EEFF35}">
      <dsp:nvSpPr>
        <dsp:cNvPr id="0" name=""/>
        <dsp:cNvSpPr/>
      </dsp:nvSpPr>
      <dsp:spPr>
        <a:xfrm>
          <a:off x="60768" y="2505929"/>
          <a:ext cx="345602" cy="3456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A266A-94A1-4611-BAAE-A5B2497444C2}">
      <dsp:nvSpPr>
        <dsp:cNvPr id="0" name=""/>
        <dsp:cNvSpPr/>
      </dsp:nvSpPr>
      <dsp:spPr>
        <a:xfrm>
          <a:off x="596452" y="2364546"/>
          <a:ext cx="2361303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Types of learning</a:t>
          </a:r>
          <a:endParaRPr lang="en-US" sz="1900" kern="1200"/>
        </a:p>
      </dsp:txBody>
      <dsp:txXfrm>
        <a:off x="596452" y="2364546"/>
        <a:ext cx="2361303" cy="628368"/>
      </dsp:txXfrm>
    </dsp:sp>
    <dsp:sp modelId="{6ACE7ADC-0793-4CC7-BBA8-099C9A708B8D}">
      <dsp:nvSpPr>
        <dsp:cNvPr id="0" name=""/>
        <dsp:cNvSpPr/>
      </dsp:nvSpPr>
      <dsp:spPr>
        <a:xfrm>
          <a:off x="2697711" y="2364546"/>
          <a:ext cx="2678941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Supervised</a:t>
          </a:r>
          <a:endParaRPr lang="en-US" sz="1050" kern="1200" dirty="0"/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Un-supervised and </a:t>
          </a:r>
          <a:endParaRPr lang="en-US" sz="1050" kern="1200" dirty="0"/>
        </a:p>
        <a:p>
          <a:pPr marL="0" lvl="0" indent="0" algn="l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Semi-supervised &amp;  Reinforcement </a:t>
          </a:r>
          <a:endParaRPr lang="en-US" sz="1050" kern="1200" dirty="0"/>
        </a:p>
      </dsp:txBody>
      <dsp:txXfrm>
        <a:off x="2697711" y="2364546"/>
        <a:ext cx="2678941" cy="628368"/>
      </dsp:txXfrm>
    </dsp:sp>
    <dsp:sp modelId="{EBD07E72-8750-4BB6-9EA7-F1EF4F732D71}">
      <dsp:nvSpPr>
        <dsp:cNvPr id="0" name=""/>
        <dsp:cNvSpPr/>
      </dsp:nvSpPr>
      <dsp:spPr>
        <a:xfrm>
          <a:off x="-129312" y="3150006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452D0-5B9D-4B38-A9FB-DEC6256158F8}">
      <dsp:nvSpPr>
        <dsp:cNvPr id="0" name=""/>
        <dsp:cNvSpPr/>
      </dsp:nvSpPr>
      <dsp:spPr>
        <a:xfrm>
          <a:off x="60768" y="3291389"/>
          <a:ext cx="345602" cy="3456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63B47-0579-4A68-87A5-17AACF9B43E9}">
      <dsp:nvSpPr>
        <dsp:cNvPr id="0" name=""/>
        <dsp:cNvSpPr/>
      </dsp:nvSpPr>
      <dsp:spPr>
        <a:xfrm>
          <a:off x="596452" y="3150006"/>
          <a:ext cx="4520155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Types of models </a:t>
          </a:r>
          <a:endParaRPr lang="en-US" sz="1900" kern="1200"/>
        </a:p>
      </dsp:txBody>
      <dsp:txXfrm>
        <a:off x="596452" y="3150006"/>
        <a:ext cx="4520155" cy="628368"/>
      </dsp:txXfrm>
    </dsp:sp>
    <dsp:sp modelId="{1A489406-F475-466C-805E-78161B273E61}">
      <dsp:nvSpPr>
        <dsp:cNvPr id="0" name=""/>
        <dsp:cNvSpPr/>
      </dsp:nvSpPr>
      <dsp:spPr>
        <a:xfrm>
          <a:off x="-129312" y="3935467"/>
          <a:ext cx="5247340" cy="6283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0177F-D7C1-4D57-B65D-D97EB26C4A65}">
      <dsp:nvSpPr>
        <dsp:cNvPr id="0" name=""/>
        <dsp:cNvSpPr/>
      </dsp:nvSpPr>
      <dsp:spPr>
        <a:xfrm>
          <a:off x="60768" y="4076850"/>
          <a:ext cx="345602" cy="3456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88E9C-D3CA-4FDA-8135-5ABAA3D6A314}">
      <dsp:nvSpPr>
        <dsp:cNvPr id="0" name=""/>
        <dsp:cNvSpPr/>
      </dsp:nvSpPr>
      <dsp:spPr>
        <a:xfrm>
          <a:off x="596452" y="3935467"/>
          <a:ext cx="4520155" cy="62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" tIns="66502" rIns="66502" bIns="66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Types of algorithms in each model</a:t>
          </a:r>
          <a:endParaRPr lang="en-US" sz="1900" kern="1200"/>
        </a:p>
      </dsp:txBody>
      <dsp:txXfrm>
        <a:off x="596452" y="3935467"/>
        <a:ext cx="4520155" cy="628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BFDE-CB26-4145-BC01-BF7E5343022A}">
      <dsp:nvSpPr>
        <dsp:cNvPr id="0" name=""/>
        <dsp:cNvSpPr/>
      </dsp:nvSpPr>
      <dsp:spPr>
        <a:xfrm>
          <a:off x="1416" y="277325"/>
          <a:ext cx="4970470" cy="3156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A016A-F4D5-4828-9BE5-9E89BC893E55}">
      <dsp:nvSpPr>
        <dsp:cNvPr id="0" name=""/>
        <dsp:cNvSpPr/>
      </dsp:nvSpPr>
      <dsp:spPr>
        <a:xfrm>
          <a:off x="553690" y="801986"/>
          <a:ext cx="4970470" cy="31562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Narrow AI (or Weak AI)</a:t>
          </a:r>
          <a:r>
            <a:rPr lang="en-US" sz="2000" kern="1200" dirty="0"/>
            <a:t> - systems that are designed to handle specific tasks. These systems excel at performing one task at a time, such as playing chess, facial recognition, or language translation. They can’t adapt to tasks outside their designated function. like Google Search, Spotify recommendations, and smart home devices.</a:t>
          </a:r>
        </a:p>
      </dsp:txBody>
      <dsp:txXfrm>
        <a:off x="646133" y="894429"/>
        <a:ext cx="4785584" cy="2971362"/>
      </dsp:txXfrm>
    </dsp:sp>
    <dsp:sp modelId="{6E199B4A-0B6C-4691-8A13-A6CAFA254B2D}">
      <dsp:nvSpPr>
        <dsp:cNvPr id="0" name=""/>
        <dsp:cNvSpPr/>
      </dsp:nvSpPr>
      <dsp:spPr>
        <a:xfrm>
          <a:off x="6076435" y="277325"/>
          <a:ext cx="4970470" cy="3156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3CBB-BDC0-4F5C-90CE-C4AF5B25A3E3}">
      <dsp:nvSpPr>
        <dsp:cNvPr id="0" name=""/>
        <dsp:cNvSpPr/>
      </dsp:nvSpPr>
      <dsp:spPr>
        <a:xfrm>
          <a:off x="6628709" y="801986"/>
          <a:ext cx="4970470" cy="31562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General AI (or Strong AI)- </a:t>
          </a:r>
          <a:r>
            <a:rPr lang="en-US" sz="2000" kern="1200" dirty="0"/>
            <a:t> systems with the ability to perform any cognitive task that a human can do. General AI is more ambitious, aiming to create machines with human-like understanding and problem-solving abilities across various domains.it is a theoretical and not yet been realized.</a:t>
          </a:r>
        </a:p>
      </dsp:txBody>
      <dsp:txXfrm>
        <a:off x="6721152" y="894429"/>
        <a:ext cx="4785584" cy="2971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67E95-AB7B-416A-A1E9-99DDA8687588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A93F7-F6A9-41AE-880F-C6C633D8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93F7-F6A9-41AE-880F-C6C633D847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93F7-F6A9-41AE-880F-C6C633D847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1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93F7-F6A9-41AE-880F-C6C633D847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1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93F7-F6A9-41AE-880F-C6C633D847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0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93F7-F6A9-41AE-880F-C6C633D847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6FD7-6796-C3BC-3015-6BBFDEA0E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5F57B-6AAD-5D46-E79D-0D0A44AE7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27159-80CC-2893-E406-29646924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95D9D-92F0-0B7F-8708-6DC69C17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DFE8-B55E-9AB7-A363-C8577DA3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7427-FC83-89B8-A0B7-B4AB9CB9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CEF96-CCD8-0A3E-BAD6-C303CA510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27B30-A84B-F9F4-06C9-28E4B8E0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6655-7CC1-658C-C744-B4CD061B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CD056-6470-0C6C-5C26-7861E5F6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96CE6-DA4D-9F78-971E-9D043A90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F6F97-5A17-E563-B84E-3D209A931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77F84-936F-CB86-2D33-D3E560A8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A07F-0A86-EB44-4739-A2341175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6B459-6E9E-2EFF-D8EC-7AC363A3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9160-B497-E71F-D7A0-029FFC3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28D3-E0D7-D38C-79AD-A530697D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6A72-6DB7-770F-633C-63EDB8AD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6B349-B4E7-5918-45D3-70F3ABD7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7477-2C21-C24B-3270-BBFC08A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9A38-6C97-DC36-E4E3-F86C8C94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1E701-EBA8-A174-BAF1-32FF984B6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458C-A594-8940-64E0-4BE4D491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CDB0-15E0-E08E-621E-05569BC5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3B7C-70C7-FD91-8D02-BB06B933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3246-E0AA-ADB5-9A7E-3BC74A5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CBEB-BC8D-381B-ACE4-6CDA92ED1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2FBF-B8FA-7E44-FE97-68D51546C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6B9F6-289C-372D-D8ED-C0949189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FF3E-ADAF-F21C-6734-EBBE7CB5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AABD7-DE05-BE90-4B76-9BEB1288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F50C-1F7F-F580-6DF4-A7329D06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02111-0AB5-00D8-0C52-54749C939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BAF55-7305-3C88-7902-F01EC28E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5BA91-5667-8AC5-F6A7-87FB4C710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FE014-95AE-2996-0A06-C7EB3C6E9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DD9D-DB28-3A8F-C4FB-8C7CED4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5AEF7-C55F-152D-9DDF-424A623A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D687D-16EE-E8C2-1133-2784AF7F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268-A79A-E6CA-84EF-E60B6DA1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CD521-7B86-292E-6BD7-F86DF3E3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27F2-FB6F-AB41-08AD-CC640AF2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F1E95-8666-D13A-9CAC-582F0838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0E051-3367-B40C-77D8-76D2C9D2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96849-F903-E93A-2966-E51B164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EE89B-0BC6-66BD-8A9E-EDC9EF3C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1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C3FD-D058-89FC-92EB-B942630F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9DA1-D763-311C-541D-286D6299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DE35D-B644-0878-31B7-2FBB8345F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5BC9C-E008-F190-6562-A031F169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0E169-5E36-CD4D-8945-AC98EFF3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819E3-BF64-EC3A-058E-AC81752B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4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D016-9468-8D6D-2FDC-CF0EF31F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C78BD-E46A-A8A2-DE73-7F7AF5E15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6F586-07B2-7A00-666A-DA6F8E67C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871E2-1CFB-8E32-D3AA-CCDD0571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BEDE2-6F83-25DC-79FB-13D6498E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471C9-26C7-FCB4-95F9-EE292013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8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705C8-3639-6C7C-9758-19D4E0B5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2BF2-3963-D78C-1EB5-DFBEFC751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85E7-AF68-3995-50AC-21C01BEEC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F2AD8-0ADC-49B2-BEF0-AE36876D6BE7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DD91F-2BC0-5217-D67F-02E800FF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C9794-398B-F61D-D8E1-4BBA44C8E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D3FCA-3DDC-4094-89B0-0DE97850F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Gen%20AI%20Course%20TOC.docx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94F7F46E-160B-4E11-659E-645C00B83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61C64-8353-563F-9B31-9BFE39058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Gen AI Application Developer’s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4C0D7-A8D8-AC67-F746-C0B5D5DF6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Rakhee Chhibber</a:t>
            </a:r>
          </a:p>
        </p:txBody>
      </p:sp>
      <p:pic>
        <p:nvPicPr>
          <p:cNvPr id="6" name="Picture 5" descr="A close up of a keyboard&#10;&#10;AI-generated content may be incorrect.">
            <a:extLst>
              <a:ext uri="{FF2B5EF4-FFF2-40B4-BE49-F238E27FC236}">
                <a16:creationId xmlns:a16="http://schemas.microsoft.com/office/drawing/2014/main" id="{151A74C0-5D69-D491-70BA-72478EF8B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466921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arrow AI Examples - infographics">
            <a:extLst>
              <a:ext uri="{FF2B5EF4-FFF2-40B4-BE49-F238E27FC236}">
                <a16:creationId xmlns:a16="http://schemas.microsoft.com/office/drawing/2014/main" id="{D99B0F4B-1473-3C38-3D18-34FC38D9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98422"/>
            <a:ext cx="10905066" cy="54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6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7F58-AC0F-5646-4573-A8A4868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383" y="45084"/>
            <a:ext cx="10515600" cy="1325563"/>
          </a:xfrm>
        </p:spPr>
        <p:txBody>
          <a:bodyPr/>
          <a:lstStyle/>
          <a:p>
            <a:r>
              <a:rPr lang="en-US" dirty="0"/>
              <a:t>AI Leaders – Summary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975BDF1-829B-3C7F-A317-F31836B03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3915"/>
              </p:ext>
            </p:extLst>
          </p:nvPr>
        </p:nvGraphicFramePr>
        <p:xfrm>
          <a:off x="838199" y="1187355"/>
          <a:ext cx="10624785" cy="5186145"/>
        </p:xfrm>
        <a:graphic>
          <a:graphicData uri="http://schemas.openxmlformats.org/drawingml/2006/table">
            <a:tbl>
              <a:tblPr/>
              <a:tblGrid>
                <a:gridCol w="2124957">
                  <a:extLst>
                    <a:ext uri="{9D8B030D-6E8A-4147-A177-3AD203B41FA5}">
                      <a16:colId xmlns:a16="http://schemas.microsoft.com/office/drawing/2014/main" val="4044336320"/>
                    </a:ext>
                  </a:extLst>
                </a:gridCol>
                <a:gridCol w="2124957">
                  <a:extLst>
                    <a:ext uri="{9D8B030D-6E8A-4147-A177-3AD203B41FA5}">
                      <a16:colId xmlns:a16="http://schemas.microsoft.com/office/drawing/2014/main" val="94808852"/>
                    </a:ext>
                  </a:extLst>
                </a:gridCol>
                <a:gridCol w="2124957">
                  <a:extLst>
                    <a:ext uri="{9D8B030D-6E8A-4147-A177-3AD203B41FA5}">
                      <a16:colId xmlns:a16="http://schemas.microsoft.com/office/drawing/2014/main" val="2485971344"/>
                    </a:ext>
                  </a:extLst>
                </a:gridCol>
                <a:gridCol w="2124957">
                  <a:extLst>
                    <a:ext uri="{9D8B030D-6E8A-4147-A177-3AD203B41FA5}">
                      <a16:colId xmlns:a16="http://schemas.microsoft.com/office/drawing/2014/main" val="2385312500"/>
                    </a:ext>
                  </a:extLst>
                </a:gridCol>
                <a:gridCol w="2124957">
                  <a:extLst>
                    <a:ext uri="{9D8B030D-6E8A-4147-A177-3AD203B41FA5}">
                      <a16:colId xmlns:a16="http://schemas.microsoft.com/office/drawing/2014/main" val="1573292323"/>
                    </a:ext>
                  </a:extLst>
                </a:gridCol>
              </a:tblGrid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Revenue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Employees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Founded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545239"/>
                  </a:ext>
                </a:extLst>
              </a:tr>
              <a:tr h="772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Transformation (ServiceNow)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US$10.98bn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26,293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Bill McDermott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882434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LandingAI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US$19.3m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Dan Maloney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805173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xAI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US$500m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1,200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Elon Musk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13633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US$148m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1,222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Aravind Srinivas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304074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Meta (Meta AI)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US$47.5bn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75,945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Mark Zuckerberg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729263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Microsoft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US$76.4bn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228,000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Mustafa Suleyman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464078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Anthropic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US$4bn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1,097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Dario Amodei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68441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Google DeepMind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2,125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Demis Hassabis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197400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Nvidia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US$130.5bn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36,000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Jensen Huang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974722"/>
                  </a:ext>
                </a:extLst>
              </a:tr>
              <a:tr h="441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US$12bn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2,659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Sam Altman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03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218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EB1E-5276-0DF4-F2AB-F464E0A0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8806D-AD29-FCFF-54C5-C59E131E9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61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AI ➜ Machine Learning ➜ Deep Learning ➜ Generative AI (Language Models) ➜ Retrieval-Augmented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123091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3D2FD-E0CE-A0CF-A811-A053D5D7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9" y="0"/>
            <a:ext cx="12079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6CB89-7157-8296-EBB8-5DA6C1663F95}"/>
              </a:ext>
            </a:extLst>
          </p:cNvPr>
          <p:cNvSpPr txBox="1"/>
          <p:nvPr/>
        </p:nvSpPr>
        <p:spPr>
          <a:xfrm>
            <a:off x="467768" y="2562606"/>
            <a:ext cx="435569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/>
              <a:t>Progression</a:t>
            </a:r>
            <a:r>
              <a:rPr lang="en-US" sz="4000" b="1" i="0" dirty="0">
                <a:effectLst/>
              </a:rPr>
              <a:t> towards building AI-agents</a:t>
            </a:r>
            <a:endParaRPr lang="en-US" sz="4000" b="1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1EB238-2BEF-DC46-B766-EFA644D1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7"/>
          <a:stretch>
            <a:fillRect/>
          </a:stretch>
        </p:blipFill>
        <p:spPr>
          <a:xfrm>
            <a:off x="5286656" y="171450"/>
            <a:ext cx="6600544" cy="65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813A9-A4F3-F2D2-2F05-71B52C58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413916"/>
            <a:ext cx="10164594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4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DC527-965C-2904-6F85-3AFD7D4D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00"/>
          <a:stretch>
            <a:fillRect/>
          </a:stretch>
        </p:blipFill>
        <p:spPr>
          <a:xfrm>
            <a:off x="1912149" y="1176578"/>
            <a:ext cx="8367701" cy="54413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BD0185-FB49-44B5-F086-9213FB3EA4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Introduction to ML</a:t>
            </a:r>
          </a:p>
        </p:txBody>
      </p:sp>
    </p:spTree>
    <p:extLst>
      <p:ext uri="{BB962C8B-B14F-4D97-AF65-F5344CB8AC3E}">
        <p14:creationId xmlns:p14="http://schemas.microsoft.com/office/powerpoint/2010/main" val="65599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istory of machine learning">
            <a:extLst>
              <a:ext uri="{FF2B5EF4-FFF2-40B4-BE49-F238E27FC236}">
                <a16:creationId xmlns:a16="http://schemas.microsoft.com/office/drawing/2014/main" id="{92196791-0F02-8677-0E3C-B1342E7C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09600"/>
            <a:ext cx="112776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26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CD852-09A2-D078-9EE2-CF9788F7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0705"/>
            <a:ext cx="11277600" cy="47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1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9542A-9D47-C106-8B40-0EB060F8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308610"/>
            <a:ext cx="1035056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5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08E7D-058C-801F-E4E0-F751FBA31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TOC for the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C4DD8-9B50-EE42-4374-4C279341E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023" y="4087504"/>
            <a:ext cx="6051236" cy="12418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  <a:hlinkClick r:id="rId2" action="ppaction://hlinkfile"/>
              </a:rPr>
              <a:t>Gen AI Course TOC.docx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keyboard&#10;&#10;AI-generated content may be incorrect.">
            <a:extLst>
              <a:ext uri="{FF2B5EF4-FFF2-40B4-BE49-F238E27FC236}">
                <a16:creationId xmlns:a16="http://schemas.microsoft.com/office/drawing/2014/main" id="{C3BDC7E4-0DC1-9FC0-08BE-BE26B407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39" y="4708418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59CAA-6994-DA0E-D915-6449BFA8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0"/>
            <a:ext cx="11548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468F-C91E-D33C-3C12-82D64389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7" y="0"/>
            <a:ext cx="11049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081EE-F61D-3902-DC73-4EF5B850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718759"/>
            <a:ext cx="10240804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E7316-5874-FE12-3732-9603EB2E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011"/>
            <a:ext cx="12192000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F1275-71C6-D778-DB7A-B36864DA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466311"/>
            <a:ext cx="1010743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69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CC2FD-520C-F9E8-13F0-47119F79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40" y="0"/>
            <a:ext cx="11572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98A8B-E0F7-5C2D-C737-19D214F1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466311"/>
            <a:ext cx="10240804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9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C2A0A-56CB-33CA-F7D2-4BFEAEF2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475838"/>
            <a:ext cx="1003122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F4E64-2728-12F0-A93C-8C9C8226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704470"/>
            <a:ext cx="10498015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CE7D2-1D3D-2C10-DE2D-731D3395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247206"/>
            <a:ext cx="10631384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514BCEED-F27D-0938-736C-D9C1041E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5" r="33759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991D3-154E-2D6A-6A8B-1B5E4CC1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B0663DB-C210-EADD-05A3-B28EDBF21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075361"/>
              </p:ext>
            </p:extLst>
          </p:nvPr>
        </p:nvGraphicFramePr>
        <p:xfrm>
          <a:off x="5921007" y="1725929"/>
          <a:ext cx="5247340" cy="45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close up of a keyboard&#10;&#10;AI-generated content may be incorrect.">
            <a:extLst>
              <a:ext uri="{FF2B5EF4-FFF2-40B4-BE49-F238E27FC236}">
                <a16:creationId xmlns:a16="http://schemas.microsoft.com/office/drawing/2014/main" id="{13CAE0E7-AC03-27D7-480D-8970CA760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5410196" cy="19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0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1174A-25DD-745A-13A9-CC56E47C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9" y="0"/>
            <a:ext cx="931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A9EE3-CB51-302A-8B3B-95643922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1514208"/>
            <a:ext cx="955490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5D258-989A-41FB-C397-74013D59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0" y="0"/>
            <a:ext cx="8622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5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94C52-8A6B-3AFA-BF03-7102915D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0" y="0"/>
            <a:ext cx="946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A81E0-99B4-971F-6001-EA980463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71"/>
            <a:ext cx="12192000" cy="62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6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A1AD1-0703-C258-3427-D4C534A4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3DC59-B23C-1437-C168-4C5B4187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58"/>
            <a:ext cx="12192000" cy="57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69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A890A-8279-6774-BAD2-60AE8E0A5F81}"/>
              </a:ext>
            </a:extLst>
          </p:cNvPr>
          <p:cNvSpPr txBox="1"/>
          <p:nvPr/>
        </p:nvSpPr>
        <p:spPr>
          <a:xfrm>
            <a:off x="1409131" y="40901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3B2E4-CB5E-D0C0-B712-860A8598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785"/>
            <a:ext cx="12192000" cy="2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8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EB391-8600-8B6B-C372-0A14F0CC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2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8122C-0020-AF0A-B92B-3931E563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457200"/>
            <a:ext cx="103366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1. Introduction to the World of Artificial Intellegence">
            <a:extLst>
              <a:ext uri="{FF2B5EF4-FFF2-40B4-BE49-F238E27FC236}">
                <a16:creationId xmlns:a16="http://schemas.microsoft.com/office/drawing/2014/main" id="{B03094A7-C25C-CD97-D742-D20B43B86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411"/>
          <a:stretch>
            <a:fillRect/>
          </a:stretch>
        </p:blipFill>
        <p:spPr bwMode="auto">
          <a:xfrm>
            <a:off x="2529954" y="0"/>
            <a:ext cx="7585420" cy="68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3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2AD77-D893-35D2-C0E0-6B600FB7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Types of AI: Narrow Versus General AI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3AC066-1822-5C2B-2F96-A2CC3B83D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281003"/>
              </p:ext>
            </p:extLst>
          </p:nvPr>
        </p:nvGraphicFramePr>
        <p:xfrm>
          <a:off x="313900" y="2273574"/>
          <a:ext cx="11600596" cy="4235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70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arrowAI vs General AI - UnicMinds">
            <a:extLst>
              <a:ext uri="{FF2B5EF4-FFF2-40B4-BE49-F238E27FC236}">
                <a16:creationId xmlns:a16="http://schemas.microsoft.com/office/drawing/2014/main" id="{4DEA5B4F-36A1-8E87-C13D-48D1288C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7237" y="643467"/>
            <a:ext cx="509752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3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artificial intelligence&#10;&#10;AI-generated content may be incorrect.">
            <a:extLst>
              <a:ext uri="{FF2B5EF4-FFF2-40B4-BE49-F238E27FC236}">
                <a16:creationId xmlns:a16="http://schemas.microsoft.com/office/drawing/2014/main" id="{B1EE95C0-5109-BC50-64B1-C0CC98E9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6" r="1" b="16952"/>
          <a:stretch>
            <a:fillRect/>
          </a:stretch>
        </p:blipFill>
        <p:spPr>
          <a:xfrm>
            <a:off x="1401719" y="353776"/>
            <a:ext cx="9385513" cy="4991341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436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10691</TotalTime>
  <Words>309</Words>
  <Application>Microsoft Office PowerPoint</Application>
  <PresentationFormat>Widescreen</PresentationFormat>
  <Paragraphs>83</Paragraphs>
  <Slides>37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Office Theme</vt:lpstr>
      <vt:lpstr>Gen AI Application Developer’s Course</vt:lpstr>
      <vt:lpstr>TOC for the </vt:lpstr>
      <vt:lpstr>AGENDA</vt:lpstr>
      <vt:lpstr>PowerPoint Presentation</vt:lpstr>
      <vt:lpstr>PowerPoint Presentation</vt:lpstr>
      <vt:lpstr>PowerPoint Presentation</vt:lpstr>
      <vt:lpstr>Types of AI: Narrow Versus General AI</vt:lpstr>
      <vt:lpstr>PowerPoint Presentation</vt:lpstr>
      <vt:lpstr>PowerPoint Presentation</vt:lpstr>
      <vt:lpstr>PowerPoint Presentation</vt:lpstr>
      <vt:lpstr>AI Leaders – Summary</vt:lpstr>
      <vt:lpstr>Progression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Rakhee Chhibber</dc:creator>
  <cp:lastModifiedBy>rakhee chhibber</cp:lastModifiedBy>
  <cp:revision>8</cp:revision>
  <dcterms:created xsi:type="dcterms:W3CDTF">2025-11-23T07:09:18Z</dcterms:created>
  <dcterms:modified xsi:type="dcterms:W3CDTF">2026-01-01T15:46:09Z</dcterms:modified>
</cp:coreProperties>
</file>